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8"/>
  </p:notesMasterIdLst>
  <p:handoutMasterIdLst>
    <p:handoutMasterId r:id="rId19"/>
  </p:handoutMasterIdLst>
  <p:sldIdLst>
    <p:sldId id="335" r:id="rId2"/>
    <p:sldId id="334" r:id="rId3"/>
    <p:sldId id="345" r:id="rId4"/>
    <p:sldId id="344" r:id="rId5"/>
    <p:sldId id="352" r:id="rId6"/>
    <p:sldId id="338" r:id="rId7"/>
    <p:sldId id="339" r:id="rId8"/>
    <p:sldId id="340" r:id="rId9"/>
    <p:sldId id="341" r:id="rId10"/>
    <p:sldId id="349" r:id="rId11"/>
    <p:sldId id="353" r:id="rId12"/>
    <p:sldId id="346" r:id="rId13"/>
    <p:sldId id="348" r:id="rId14"/>
    <p:sldId id="350" r:id="rId15"/>
    <p:sldId id="347" r:id="rId16"/>
    <p:sldId id="3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3" autoAdjust="0"/>
    <p:restoredTop sz="96012" autoAdjust="0"/>
  </p:normalViewPr>
  <p:slideViewPr>
    <p:cSldViewPr snapToGrid="0" showGuides="1">
      <p:cViewPr varScale="1">
        <p:scale>
          <a:sx n="117" d="100"/>
          <a:sy n="117" d="100"/>
        </p:scale>
        <p:origin x="280" y="-88"/>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11/13/21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11/13/21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11/13/21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p:txBody>
          <a:bodyPr/>
          <a:lstStyle/>
          <a:p>
            <a:r>
              <a:rPr lang="en-US" dirty="0"/>
              <a:t>Modeling Issues</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350829" y="365125"/>
            <a:ext cx="2534557" cy="1178832"/>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a:p>
        </p:txBody>
      </p:sp>
    </p:spTree>
    <p:extLst>
      <p:ext uri="{BB962C8B-B14F-4D97-AF65-F5344CB8AC3E}">
        <p14:creationId xmlns:p14="http://schemas.microsoft.com/office/powerpoint/2010/main" val="383779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89" y="1557973"/>
            <a:ext cx="8461093" cy="4436533"/>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1483</TotalTime>
  <Words>525</Words>
  <Application>Microsoft Macintosh PowerPoint</Application>
  <PresentationFormat>Widescreen</PresentationFormat>
  <Paragraphs>57</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Data Requirement and Collection </vt:lpstr>
      <vt:lpstr>Data Understanding </vt:lpstr>
      <vt:lpstr>Data Preparation  </vt:lpstr>
      <vt:lpstr>Modeling Issues</vt:lpstr>
      <vt:lpstr>Modeling Linear Regression</vt:lpstr>
      <vt:lpstr>Modeling AutoTS Package</vt:lpstr>
      <vt:lpstr>Modeling Facebook Prophet</vt:lpstr>
      <vt:lpstr>Facebook Prophet Result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87</cp:revision>
  <dcterms:created xsi:type="dcterms:W3CDTF">2021-11-05T18:33:55Z</dcterms:created>
  <dcterms:modified xsi:type="dcterms:W3CDTF">2021-11-13T14:14:18Z</dcterms:modified>
  <cp:category>Templates</cp:category>
</cp:coreProperties>
</file>